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7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9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4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9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4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6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54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3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0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ED49-4ED6-4A21-9CE1-BEECE08C788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07026-D7CA-40A8-82C2-5C61CCDE8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83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96" y="4682274"/>
            <a:ext cx="4136638" cy="19070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622" y="1032860"/>
            <a:ext cx="2027954" cy="1409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71" y="119097"/>
            <a:ext cx="6740547" cy="44330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974" y="2524862"/>
            <a:ext cx="5534025" cy="4314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48621" y="119097"/>
            <a:ext cx="21953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Clough Commons</a:t>
            </a:r>
          </a:p>
          <a:p>
            <a:r>
              <a:rPr lang="en-US" sz="1400" dirty="0" smtClean="0"/>
              <a:t>Clough.gatech.edu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News.gatech.edu/features/24-hours-clough-commons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508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E Green</dc:creator>
  <cp:lastModifiedBy>Linda E Green</cp:lastModifiedBy>
  <cp:revision>3</cp:revision>
  <dcterms:created xsi:type="dcterms:W3CDTF">2015-03-27T01:53:04Z</dcterms:created>
  <dcterms:modified xsi:type="dcterms:W3CDTF">2015-03-27T02:35:56Z</dcterms:modified>
</cp:coreProperties>
</file>